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56" r:id="rId2"/>
    <p:sldId id="259" r:id="rId3"/>
    <p:sldId id="258" r:id="rId4"/>
    <p:sldId id="263" r:id="rId5"/>
    <p:sldId id="264" r:id="rId6"/>
    <p:sldId id="267" r:id="rId7"/>
    <p:sldId id="265" r:id="rId8"/>
    <p:sldId id="266" r:id="rId9"/>
    <p:sldId id="268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B491"/>
    <a:srgbClr val="B0D9C6"/>
    <a:srgbClr val="B3DFD0"/>
    <a:srgbClr val="ADF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82"/>
    <p:restoredTop sz="89391"/>
  </p:normalViewPr>
  <p:slideViewPr>
    <p:cSldViewPr snapToGrid="0" snapToObjects="1">
      <p:cViewPr varScale="1">
        <p:scale>
          <a:sx n="65" d="100"/>
          <a:sy n="65" d="100"/>
        </p:scale>
        <p:origin x="176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A4298-4796-A44F-A749-9D47B9FBE818}" type="datetimeFigureOut">
              <a:rPr lang="en-US" smtClean="0"/>
              <a:t>8/26/20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54F9E-46B6-3344-964F-981A100962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77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54F9E-46B6-3344-964F-981A100962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998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54F9E-46B6-3344-964F-981A1009627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95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80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951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76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7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70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955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48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8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713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676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203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D9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A51C5-9069-EE49-A923-7EDAB0C8913E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447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alkinmyshoes.ie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hyperlink" Target="https://twitter.com/walkinmyshoes?ref_src=twsrc%5egoogle|twcamp%5eserp|twgr%5eauthor" TargetMode="External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hyperlink" Target="https://tinyurl.com/y5zklh2t" TargetMode="External"/><Relationship Id="rId5" Type="http://schemas.openxmlformats.org/officeDocument/2006/relationships/image" Target="../media/image51.png"/><Relationship Id="rId10" Type="http://schemas.openxmlformats.org/officeDocument/2006/relationships/image" Target="../media/image54.png"/><Relationship Id="rId4" Type="http://schemas.openxmlformats.org/officeDocument/2006/relationships/image" Target="../media/image50.png"/><Relationship Id="rId9" Type="http://schemas.openxmlformats.org/officeDocument/2006/relationships/hyperlink" Target="https://www.instagram.com/stpatricks_wims/?hl=en" TargetMode="External"/><Relationship Id="rId1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png"/><Relationship Id="rId7" Type="http://schemas.openxmlformats.org/officeDocument/2006/relationships/image" Target="cid:image003.gif@01CCDF56.2233989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cid:image003.gif@01CCDF56.2233989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cid:image003.gif@01CCDF56.22339890" TargetMode="External"/><Relationship Id="rId3" Type="http://schemas.openxmlformats.org/officeDocument/2006/relationships/image" Target="../media/image28.png"/><Relationship Id="rId7" Type="http://schemas.openxmlformats.org/officeDocument/2006/relationships/image" Target="../media/image1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5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alkinmyshoes.ie/media/2908/wellness-wall-instructions.pdf" TargetMode="External"/><Relationship Id="rId3" Type="http://schemas.openxmlformats.org/officeDocument/2006/relationships/image" Target="../media/image43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48.png"/><Relationship Id="rId5" Type="http://schemas.openxmlformats.org/officeDocument/2006/relationships/image" Target="../media/image45.jpg"/><Relationship Id="rId10" Type="http://schemas.openxmlformats.org/officeDocument/2006/relationships/hyperlink" Target="https://www.walkinmyshoes.ie/schools/secondary-school/resources" TargetMode="External"/><Relationship Id="rId4" Type="http://schemas.openxmlformats.org/officeDocument/2006/relationships/image" Target="../media/image44.pn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857E246-13B8-3949-BC43-885E352C2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333" y="631120"/>
            <a:ext cx="10745525" cy="2149105"/>
          </a:xfrm>
          <a:prstGeom prst="rect">
            <a:avLst/>
          </a:prstGeom>
        </p:spPr>
      </p:pic>
      <p:pic>
        <p:nvPicPr>
          <p:cNvPr id="13" name="PFE element 2">
            <a:extLst>
              <a:ext uri="{FF2B5EF4-FFF2-40B4-BE49-F238E27FC236}">
                <a16:creationId xmlns:a16="http://schemas.microsoft.com/office/drawing/2014/main" id="{83FE4F1D-3C0C-124C-8ACD-20593B8F7939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068788" y="981286"/>
            <a:ext cx="12192000" cy="1320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1FF0F8-9364-0C40-8ABB-018A20CD3D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4788" y="2404538"/>
            <a:ext cx="3452072" cy="51781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F56B85-42D7-814F-B806-46C43E58D2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188350" y="-272088"/>
            <a:ext cx="9576976" cy="95769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28844A-C24D-F848-93F5-713DCBA182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64392" y="4993592"/>
            <a:ext cx="2214261" cy="1864408"/>
          </a:xfrm>
          <a:prstGeom prst="rect">
            <a:avLst/>
          </a:prstGeom>
        </p:spPr>
      </p:pic>
      <p:pic>
        <p:nvPicPr>
          <p:cNvPr id="15" name="PFE element 6">
            <a:hlinkClick r:id="rId8"/>
            <a:extLst>
              <a:ext uri="{FF2B5EF4-FFF2-40B4-BE49-F238E27FC236}">
                <a16:creationId xmlns:a16="http://schemas.microsoft.com/office/drawing/2014/main" id="{F4BCE597-328E-DC4A-9EC9-AE918814AAEC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3894011" y="5870070"/>
            <a:ext cx="1955800" cy="647700"/>
          </a:xfrm>
          <a:prstGeom prst="rect">
            <a:avLst/>
          </a:prstGeom>
        </p:spPr>
      </p:pic>
      <p:pic>
        <p:nvPicPr>
          <p:cNvPr id="17" name="PFE element 7">
            <a:extLst>
              <a:ext uri="{FF2B5EF4-FFF2-40B4-BE49-F238E27FC236}">
                <a16:creationId xmlns:a16="http://schemas.microsoft.com/office/drawing/2014/main" id="{46828DE4-A739-BB49-BFF9-55A5450DAF77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3895085" y="4990507"/>
            <a:ext cx="43942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886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F87DF7C-2D8E-9349-8BBD-8FDE66DCEB58}"/>
              </a:ext>
            </a:extLst>
          </p:cNvPr>
          <p:cNvSpPr/>
          <p:nvPr/>
        </p:nvSpPr>
        <p:spPr>
          <a:xfrm>
            <a:off x="1073426" y="496957"/>
            <a:ext cx="10296939" cy="1808921"/>
          </a:xfrm>
          <a:prstGeom prst="roundRect">
            <a:avLst/>
          </a:prstGeom>
          <a:solidFill>
            <a:srgbClr val="65B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E4C5F3-29E6-EF48-8C35-BCE75DAE3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490" y="3683765"/>
            <a:ext cx="1463282" cy="14632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91B1ED-699E-2C4F-A0CC-A7B82F610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9759" y="5147047"/>
            <a:ext cx="1507048" cy="15070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E2703C-8D9F-874A-8EA9-563CDC3C7C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4476" y="2443030"/>
            <a:ext cx="1240735" cy="1240735"/>
          </a:xfrm>
          <a:prstGeom prst="rect">
            <a:avLst/>
          </a:prstGeom>
        </p:spPr>
      </p:pic>
      <p:pic>
        <p:nvPicPr>
          <p:cNvPr id="15" name="PFE element 91">
            <a:extLst>
              <a:ext uri="{FF2B5EF4-FFF2-40B4-BE49-F238E27FC236}">
                <a16:creationId xmlns:a16="http://schemas.microsoft.com/office/drawing/2014/main" id="{F4433B30-6580-8849-AB66-E2149C536720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2026614" y="1166466"/>
            <a:ext cx="9144000" cy="469900"/>
          </a:xfrm>
          <a:prstGeom prst="rect">
            <a:avLst/>
          </a:prstGeom>
        </p:spPr>
      </p:pic>
      <p:pic>
        <p:nvPicPr>
          <p:cNvPr id="10" name="Picture 9">
            <a:extLst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65310" y="-420414"/>
            <a:ext cx="4280452" cy="64206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772637-5EF5-B34E-A768-0C170A957C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82246" y="4949687"/>
            <a:ext cx="2266405" cy="1908313"/>
          </a:xfrm>
          <a:prstGeom prst="rect">
            <a:avLst/>
          </a:prstGeom>
        </p:spPr>
      </p:pic>
      <p:pic>
        <p:nvPicPr>
          <p:cNvPr id="17" name="PFE element 94">
            <a:hlinkClick r:id="rId9"/>
            <a:extLst>
              <a:ext uri="{FF2B5EF4-FFF2-40B4-BE49-F238E27FC236}">
                <a16:creationId xmlns:a16="http://schemas.microsoft.com/office/drawing/2014/main" id="{48EC2A4F-A1AC-1D4B-8BB0-8D1B840FEE2C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3631221" y="2872299"/>
            <a:ext cx="2197100" cy="647700"/>
          </a:xfrm>
          <a:prstGeom prst="rect">
            <a:avLst/>
          </a:prstGeom>
        </p:spPr>
      </p:pic>
      <p:pic>
        <p:nvPicPr>
          <p:cNvPr id="19" name="PFE element 95">
            <a:hlinkClick r:id="rId11"/>
            <a:extLst>
              <a:ext uri="{FF2B5EF4-FFF2-40B4-BE49-F238E27FC236}">
                <a16:creationId xmlns:a16="http://schemas.microsoft.com/office/drawing/2014/main" id="{307D76C8-7C48-AA40-A6BC-B75B9E8E4900}"/>
              </a:ext>
            </a:extLst>
          </p:cNvPr>
          <p:cNvPicPr>
            <a:picLocks/>
          </p:cNvPicPr>
          <p:nvPr/>
        </p:nvPicPr>
        <p:blipFill>
          <a:blip r:embed="rId12"/>
          <a:stretch>
            <a:fillRect/>
          </a:stretch>
        </p:blipFill>
        <p:spPr>
          <a:xfrm>
            <a:off x="3635211" y="4035966"/>
            <a:ext cx="2463800" cy="914400"/>
          </a:xfrm>
          <a:prstGeom prst="rect">
            <a:avLst/>
          </a:prstGeom>
        </p:spPr>
      </p:pic>
      <p:pic>
        <p:nvPicPr>
          <p:cNvPr id="21" name="PFE element 96">
            <a:hlinkClick r:id="rId13"/>
            <a:extLst>
              <a:ext uri="{FF2B5EF4-FFF2-40B4-BE49-F238E27FC236}">
                <a16:creationId xmlns:a16="http://schemas.microsoft.com/office/drawing/2014/main" id="{2CE3A459-BA10-154D-86F8-527458511477}"/>
              </a:ext>
            </a:extLst>
          </p:cNvPr>
          <p:cNvPicPr>
            <a:picLocks/>
          </p:cNvPicPr>
          <p:nvPr/>
        </p:nvPicPr>
        <p:blipFill>
          <a:blip r:embed="rId14"/>
          <a:stretch>
            <a:fillRect/>
          </a:stretch>
        </p:blipFill>
        <p:spPr>
          <a:xfrm>
            <a:off x="3632726" y="5740767"/>
            <a:ext cx="26289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279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851B8E5-F557-CE4E-836D-C59592D76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954" y="-205689"/>
            <a:ext cx="10745525" cy="2149105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4F22B300-D1F9-D648-A45D-219C877F81E3}"/>
              </a:ext>
            </a:extLst>
          </p:cNvPr>
          <p:cNvSpPr/>
          <p:nvPr/>
        </p:nvSpPr>
        <p:spPr>
          <a:xfrm>
            <a:off x="154236" y="1686740"/>
            <a:ext cx="8571123" cy="508863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FE93C4-41D4-5F4F-B97C-62EE35DDA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9977" y="125507"/>
            <a:ext cx="4572000" cy="6858000"/>
          </a:xfrm>
          <a:prstGeom prst="rect">
            <a:avLst/>
          </a:prstGeom>
        </p:spPr>
      </p:pic>
      <p:pic>
        <p:nvPicPr>
          <p:cNvPr id="14" name="PFE element 11">
            <a:extLst>
              <a:ext uri="{FF2B5EF4-FFF2-40B4-BE49-F238E27FC236}">
                <a16:creationId xmlns:a16="http://schemas.microsoft.com/office/drawing/2014/main" id="{E6D9CD22-D3EA-3347-BA05-30A7264B3B4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343819" y="405314"/>
            <a:ext cx="8229600" cy="927100"/>
          </a:xfrm>
          <a:prstGeom prst="rect">
            <a:avLst/>
          </a:prstGeom>
        </p:spPr>
      </p:pic>
      <p:pic>
        <p:nvPicPr>
          <p:cNvPr id="16" name="PFE element 12">
            <a:extLst>
              <a:ext uri="{FF2B5EF4-FFF2-40B4-BE49-F238E27FC236}">
                <a16:creationId xmlns:a16="http://schemas.microsoft.com/office/drawing/2014/main" id="{5C54EDFC-D839-8F44-9EA1-BD58A6F079AD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277880" y="2043663"/>
            <a:ext cx="6235700" cy="4800600"/>
          </a:xfrm>
          <a:prstGeom prst="rect">
            <a:avLst/>
          </a:prstGeom>
        </p:spPr>
      </p:pic>
      <p:pic>
        <p:nvPicPr>
          <p:cNvPr id="9" name="Picture 8" descr="cid:image003.gif@01CCDF56.22339890"/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5682384"/>
            <a:ext cx="314449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cid:image003.gif@01CCDF56.22339890"/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319" y="4314705"/>
            <a:ext cx="314449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id:image003.gif@01CCDF56.22339890"/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3431404"/>
            <a:ext cx="314449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8AAE87-DB18-874E-9390-0AE474ACC0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9553" y="5585792"/>
            <a:ext cx="1487327" cy="125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84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FB0DA1D-A444-924A-A8C5-56BB790CCFD2}"/>
              </a:ext>
            </a:extLst>
          </p:cNvPr>
          <p:cNvSpPr/>
          <p:nvPr/>
        </p:nvSpPr>
        <p:spPr>
          <a:xfrm>
            <a:off x="805033" y="1063944"/>
            <a:ext cx="5612804" cy="49876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F8ECDF6-E302-EB48-AB4B-BDCE7D6B30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90" y="5337078"/>
            <a:ext cx="7860450" cy="15720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440E73-5B57-3649-82F3-C985EFD4C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0311" y="-81047"/>
            <a:ext cx="7860450" cy="15720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3FB5D4B-AFE2-044E-AF77-BA9765DB0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854" y="704998"/>
            <a:ext cx="4120682" cy="6181023"/>
          </a:xfrm>
          <a:prstGeom prst="rect">
            <a:avLst/>
          </a:prstGeom>
        </p:spPr>
      </p:pic>
      <p:pic>
        <p:nvPicPr>
          <p:cNvPr id="15" name="PFE element 21">
            <a:extLst>
              <a:ext uri="{FF2B5EF4-FFF2-40B4-BE49-F238E27FC236}">
                <a16:creationId xmlns:a16="http://schemas.microsoft.com/office/drawing/2014/main" id="{196B7BB7-866B-8040-9BAA-D401389253AA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67821" y="222255"/>
            <a:ext cx="7759700" cy="914400"/>
          </a:xfrm>
          <a:prstGeom prst="rect">
            <a:avLst/>
          </a:prstGeom>
        </p:spPr>
      </p:pic>
      <p:pic>
        <p:nvPicPr>
          <p:cNvPr id="17" name="PFE element 22">
            <a:extLst>
              <a:ext uri="{FF2B5EF4-FFF2-40B4-BE49-F238E27FC236}">
                <a16:creationId xmlns:a16="http://schemas.microsoft.com/office/drawing/2014/main" id="{5B259F61-72F6-B549-8352-A76CC38CD70D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535936" y="1266847"/>
            <a:ext cx="4940300" cy="4241800"/>
          </a:xfrm>
          <a:prstGeom prst="rect">
            <a:avLst/>
          </a:prstGeom>
        </p:spPr>
      </p:pic>
      <p:pic>
        <p:nvPicPr>
          <p:cNvPr id="8" name="Picture 7" descr="cid:image003.gif@01CCDF56.22339890"/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2" y="2130935"/>
            <a:ext cx="314449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id:image003.gif@01CCDF56.22339890"/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487" y="1562577"/>
            <a:ext cx="314449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FE element 25">
            <a:extLst>
              <a:ext uri="{FF2B5EF4-FFF2-40B4-BE49-F238E27FC236}">
                <a16:creationId xmlns:a16="http://schemas.microsoft.com/office/drawing/2014/main" id="{8C903F86-1788-6B47-9119-038C630D24EA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2084119" y="5819151"/>
            <a:ext cx="5638800" cy="6477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D202AEE-8501-4D44-A790-CA1D576A67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88253" y="5094504"/>
            <a:ext cx="2018029" cy="169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167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8384E0-50E4-004D-A04D-7C4C403D3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659" y="-39756"/>
            <a:ext cx="7860450" cy="157209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FB0DA1D-A444-924A-A8C5-56BB790CCFD2}"/>
              </a:ext>
            </a:extLst>
          </p:cNvPr>
          <p:cNvSpPr/>
          <p:nvPr/>
        </p:nvSpPr>
        <p:spPr>
          <a:xfrm>
            <a:off x="4887310" y="1397876"/>
            <a:ext cx="6109549" cy="531690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FE element 29">
            <a:extLst>
              <a:ext uri="{FF2B5EF4-FFF2-40B4-BE49-F238E27FC236}">
                <a16:creationId xmlns:a16="http://schemas.microsoft.com/office/drawing/2014/main" id="{2AFF790F-8975-7745-9393-2237E817B975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949495" y="256890"/>
            <a:ext cx="6477000" cy="1016000"/>
          </a:xfrm>
          <a:prstGeom prst="rect">
            <a:avLst/>
          </a:prstGeom>
        </p:spPr>
      </p:pic>
      <p:pic>
        <p:nvPicPr>
          <p:cNvPr id="13" name="PFE element 30">
            <a:extLst>
              <a:ext uri="{FF2B5EF4-FFF2-40B4-BE49-F238E27FC236}">
                <a16:creationId xmlns:a16="http://schemas.microsoft.com/office/drawing/2014/main" id="{7227ADCC-730B-BC49-AD2A-05A66BF5F3A4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459408" y="1693897"/>
            <a:ext cx="5168900" cy="4800600"/>
          </a:xfrm>
          <a:prstGeom prst="rect">
            <a:avLst/>
          </a:prstGeom>
        </p:spPr>
      </p:pic>
      <p:pic>
        <p:nvPicPr>
          <p:cNvPr id="10" name="Picture 9">
            <a:extLst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156" y="1397876"/>
            <a:ext cx="3782553" cy="56738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FD8029-4830-7347-BC47-F96ACCF9E0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2245" y="5252816"/>
            <a:ext cx="1906394" cy="160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13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1FCA4250-67D1-AD45-AF71-BBE753C64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7071"/>
            <a:ext cx="10745525" cy="2149105"/>
          </a:xfrm>
          <a:prstGeom prst="rect">
            <a:avLst/>
          </a:prstGeom>
        </p:spPr>
      </p:pic>
      <p:pic>
        <p:nvPicPr>
          <p:cNvPr id="5" name="PFE element 34">
            <a:extLst>
              <a:ext uri="{FF2B5EF4-FFF2-40B4-BE49-F238E27FC236}">
                <a16:creationId xmlns:a16="http://schemas.microsoft.com/office/drawing/2014/main" id="{8CE0712C-237F-0F4C-B68F-F87AFE591ACA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848592" y="253307"/>
            <a:ext cx="7950200" cy="1206500"/>
          </a:xfrm>
          <a:prstGeom prst="rect">
            <a:avLst/>
          </a:prstGeom>
        </p:spPr>
      </p:pic>
      <p:sp>
        <p:nvSpPr>
          <p:cNvPr id="14" name="pfehide35" hidden="1"/>
          <p:cNvSpPr txBox="1"/>
          <p:nvPr/>
        </p:nvSpPr>
        <p:spPr>
          <a:xfrm>
            <a:off x="7476827" y="2128413"/>
            <a:ext cx="17597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Breathing exercises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24BBB28-3790-7846-B9F2-D3155A4F1E8D}"/>
              </a:ext>
            </a:extLst>
          </p:cNvPr>
          <p:cNvGrpSpPr/>
          <p:nvPr/>
        </p:nvGrpSpPr>
        <p:grpSpPr>
          <a:xfrm>
            <a:off x="7476827" y="2128413"/>
            <a:ext cx="1752600" cy="825500"/>
            <a:chOff x="317500" y="317500"/>
            <a:chExt cx="1752600" cy="825500"/>
          </a:xfrm>
        </p:grpSpPr>
        <p:pic>
          <p:nvPicPr>
            <p:cNvPr id="7" name="PFE element 35">
              <a:extLst>
                <a:ext uri="{FF2B5EF4-FFF2-40B4-BE49-F238E27FC236}">
                  <a16:creationId xmlns:a16="http://schemas.microsoft.com/office/drawing/2014/main" id="{622432A2-BAA2-3E44-9F90-CC3868790555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7500" y="317500"/>
              <a:ext cx="1752600" cy="825500"/>
            </a:xfrm>
            <a:prstGeom prst="rect">
              <a:avLst/>
            </a:prstGeom>
          </p:spPr>
        </p:pic>
        <p:sp>
          <p:nvSpPr>
            <p:cNvPr id="8" name="Shape_1">
              <a:extLst>
                <a:ext uri="{FF2B5EF4-FFF2-40B4-BE49-F238E27FC236}">
                  <a16:creationId xmlns:a16="http://schemas.microsoft.com/office/drawing/2014/main" id="{BC02765E-63C3-9A4B-AE53-DB57532F264B}"/>
                </a:ext>
              </a:extLst>
            </p:cNvPr>
            <p:cNvSpPr/>
            <p:nvPr/>
          </p:nvSpPr>
          <p:spPr>
            <a:xfrm>
              <a:off x="317500" y="317500"/>
              <a:ext cx="1752600" cy="825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pfehide36" hidden="1"/>
          <p:cNvSpPr txBox="1"/>
          <p:nvPr/>
        </p:nvSpPr>
        <p:spPr>
          <a:xfrm>
            <a:off x="1103597" y="2078998"/>
            <a:ext cx="2129173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Writing how you feel in a journal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A526BA1-7468-4845-B85F-CC87B8174CE3}"/>
              </a:ext>
            </a:extLst>
          </p:cNvPr>
          <p:cNvGrpSpPr/>
          <p:nvPr/>
        </p:nvGrpSpPr>
        <p:grpSpPr>
          <a:xfrm>
            <a:off x="1101383" y="2078998"/>
            <a:ext cx="2133600" cy="1193800"/>
            <a:chOff x="317500" y="317500"/>
            <a:chExt cx="2133600" cy="1193800"/>
          </a:xfrm>
        </p:grpSpPr>
        <p:pic>
          <p:nvPicPr>
            <p:cNvPr id="12" name="PFE element 36">
              <a:extLst>
                <a:ext uri="{FF2B5EF4-FFF2-40B4-BE49-F238E27FC236}">
                  <a16:creationId xmlns:a16="http://schemas.microsoft.com/office/drawing/2014/main" id="{B532FD14-1B2A-6548-A624-21FA362B48CD}"/>
                </a:ext>
              </a:extLst>
            </p:cNvPr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7500" y="317500"/>
              <a:ext cx="2133600" cy="1193800"/>
            </a:xfrm>
            <a:prstGeom prst="rect">
              <a:avLst/>
            </a:prstGeom>
          </p:spPr>
        </p:pic>
        <p:sp>
          <p:nvSpPr>
            <p:cNvPr id="24" name="Shape_2">
              <a:extLst>
                <a:ext uri="{FF2B5EF4-FFF2-40B4-BE49-F238E27FC236}">
                  <a16:creationId xmlns:a16="http://schemas.microsoft.com/office/drawing/2014/main" id="{CA43A92B-FCFE-184E-9D3A-4B651D50C05D}"/>
                </a:ext>
              </a:extLst>
            </p:cNvPr>
            <p:cNvSpPr/>
            <p:nvPr/>
          </p:nvSpPr>
          <p:spPr>
            <a:xfrm>
              <a:off x="317500" y="317500"/>
              <a:ext cx="2133600" cy="11938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pfehide37" hidden="1"/>
          <p:cNvSpPr txBox="1"/>
          <p:nvPr/>
        </p:nvSpPr>
        <p:spPr>
          <a:xfrm>
            <a:off x="7564523" y="5535251"/>
            <a:ext cx="198435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Going for </a:t>
            </a:r>
          </a:p>
          <a:p>
            <a:pPr algn="ctr"/>
            <a:r>
              <a:rPr lang="en-IE" sz="2400" dirty="0"/>
              <a:t>a walk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46938C2-C42C-FF44-8C2D-2C395C27337F}"/>
              </a:ext>
            </a:extLst>
          </p:cNvPr>
          <p:cNvGrpSpPr/>
          <p:nvPr/>
        </p:nvGrpSpPr>
        <p:grpSpPr>
          <a:xfrm>
            <a:off x="7564523" y="5535251"/>
            <a:ext cx="1981200" cy="825500"/>
            <a:chOff x="317500" y="317500"/>
            <a:chExt cx="1981200" cy="825500"/>
          </a:xfrm>
        </p:grpSpPr>
        <p:pic>
          <p:nvPicPr>
            <p:cNvPr id="29" name="PFE element 37">
              <a:extLst>
                <a:ext uri="{FF2B5EF4-FFF2-40B4-BE49-F238E27FC236}">
                  <a16:creationId xmlns:a16="http://schemas.microsoft.com/office/drawing/2014/main" id="{C6EE95F8-0DE1-FE4C-A1B4-3CC2A12E49C5}"/>
                </a:ext>
              </a:extLst>
            </p:cNvPr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7500" y="317500"/>
              <a:ext cx="1981200" cy="825500"/>
            </a:xfrm>
            <a:prstGeom prst="rect">
              <a:avLst/>
            </a:prstGeom>
          </p:spPr>
        </p:pic>
        <p:sp>
          <p:nvSpPr>
            <p:cNvPr id="31" name="Shape_3">
              <a:extLst>
                <a:ext uri="{FF2B5EF4-FFF2-40B4-BE49-F238E27FC236}">
                  <a16:creationId xmlns:a16="http://schemas.microsoft.com/office/drawing/2014/main" id="{BEF13CA0-AAB0-EF42-B1A8-408FEB6601B0}"/>
                </a:ext>
              </a:extLst>
            </p:cNvPr>
            <p:cNvSpPr/>
            <p:nvPr/>
          </p:nvSpPr>
          <p:spPr>
            <a:xfrm>
              <a:off x="317500" y="317500"/>
              <a:ext cx="1981200" cy="825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pfehide38" hidden="1"/>
          <p:cNvSpPr txBox="1"/>
          <p:nvPr/>
        </p:nvSpPr>
        <p:spPr>
          <a:xfrm>
            <a:off x="1188241" y="5523928"/>
            <a:ext cx="162295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Talking to someone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3155D6F-ABE7-3240-A945-E613C26D4F74}"/>
              </a:ext>
            </a:extLst>
          </p:cNvPr>
          <p:cNvGrpSpPr/>
          <p:nvPr/>
        </p:nvGrpSpPr>
        <p:grpSpPr>
          <a:xfrm>
            <a:off x="1188241" y="5523928"/>
            <a:ext cx="1612900" cy="825500"/>
            <a:chOff x="317500" y="317500"/>
            <a:chExt cx="1612900" cy="825500"/>
          </a:xfrm>
        </p:grpSpPr>
        <p:pic>
          <p:nvPicPr>
            <p:cNvPr id="37" name="PFE element 38">
              <a:extLst>
                <a:ext uri="{FF2B5EF4-FFF2-40B4-BE49-F238E27FC236}">
                  <a16:creationId xmlns:a16="http://schemas.microsoft.com/office/drawing/2014/main" id="{7DCF2EDB-E6C3-6A40-982B-07597350F241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7500" y="317500"/>
              <a:ext cx="1612900" cy="825500"/>
            </a:xfrm>
            <a:prstGeom prst="rect">
              <a:avLst/>
            </a:prstGeom>
          </p:spPr>
        </p:pic>
        <p:sp>
          <p:nvSpPr>
            <p:cNvPr id="38" name="Shape_4">
              <a:extLst>
                <a:ext uri="{FF2B5EF4-FFF2-40B4-BE49-F238E27FC236}">
                  <a16:creationId xmlns:a16="http://schemas.microsoft.com/office/drawing/2014/main" id="{3786AC28-3077-A040-A54C-DF9DCA12EB83}"/>
                </a:ext>
              </a:extLst>
            </p:cNvPr>
            <p:cNvSpPr/>
            <p:nvPr/>
          </p:nvSpPr>
          <p:spPr>
            <a:xfrm>
              <a:off x="317500" y="317500"/>
              <a:ext cx="1612900" cy="825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fehide39" hidden="1"/>
          <p:cNvSpPr txBox="1"/>
          <p:nvPr/>
        </p:nvSpPr>
        <p:spPr>
          <a:xfrm>
            <a:off x="784005" y="3956787"/>
            <a:ext cx="212917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Mindfulness 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C63A312-9394-A643-84B4-BD573DE69FCC}"/>
              </a:ext>
            </a:extLst>
          </p:cNvPr>
          <p:cNvGrpSpPr/>
          <p:nvPr/>
        </p:nvGrpSpPr>
        <p:grpSpPr>
          <a:xfrm>
            <a:off x="784005" y="3956787"/>
            <a:ext cx="2120900" cy="457200"/>
            <a:chOff x="317500" y="317500"/>
            <a:chExt cx="2120900" cy="457200"/>
          </a:xfrm>
        </p:grpSpPr>
        <p:pic>
          <p:nvPicPr>
            <p:cNvPr id="41" name="PFE element 39">
              <a:extLst>
                <a:ext uri="{FF2B5EF4-FFF2-40B4-BE49-F238E27FC236}">
                  <a16:creationId xmlns:a16="http://schemas.microsoft.com/office/drawing/2014/main" id="{1A23FA14-EE77-C54A-87F4-0DB5E778FBA1}"/>
                </a:ext>
              </a:extLst>
            </p:cNvPr>
            <p:cNvPicPr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7500" y="317500"/>
              <a:ext cx="2120900" cy="457200"/>
            </a:xfrm>
            <a:prstGeom prst="rect">
              <a:avLst/>
            </a:prstGeom>
          </p:spPr>
        </p:pic>
        <p:sp>
          <p:nvSpPr>
            <p:cNvPr id="42" name="Shape_5">
              <a:extLst>
                <a:ext uri="{FF2B5EF4-FFF2-40B4-BE49-F238E27FC236}">
                  <a16:creationId xmlns:a16="http://schemas.microsoft.com/office/drawing/2014/main" id="{CE25E103-FA82-7444-80A0-E2834D42FF32}"/>
                </a:ext>
              </a:extLst>
            </p:cNvPr>
            <p:cNvSpPr/>
            <p:nvPr/>
          </p:nvSpPr>
          <p:spPr>
            <a:xfrm>
              <a:off x="317500" y="317500"/>
              <a:ext cx="2120900" cy="4572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pfehide40" hidden="1"/>
          <p:cNvSpPr txBox="1"/>
          <p:nvPr/>
        </p:nvSpPr>
        <p:spPr>
          <a:xfrm>
            <a:off x="7866872" y="4032563"/>
            <a:ext cx="13796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Yoga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79D5B7B-B6DF-AB4F-B6E4-2C9E24F106A0}"/>
              </a:ext>
            </a:extLst>
          </p:cNvPr>
          <p:cNvGrpSpPr/>
          <p:nvPr/>
        </p:nvGrpSpPr>
        <p:grpSpPr>
          <a:xfrm>
            <a:off x="7864552" y="4032563"/>
            <a:ext cx="1384300" cy="457200"/>
            <a:chOff x="317500" y="317500"/>
            <a:chExt cx="1384300" cy="457200"/>
          </a:xfrm>
        </p:grpSpPr>
        <p:pic>
          <p:nvPicPr>
            <p:cNvPr id="45" name="PFE element 40">
              <a:extLst>
                <a:ext uri="{FF2B5EF4-FFF2-40B4-BE49-F238E27FC236}">
                  <a16:creationId xmlns:a16="http://schemas.microsoft.com/office/drawing/2014/main" id="{73387F99-38A6-3343-B562-2CA9599C6CC4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17500" y="317500"/>
              <a:ext cx="1384300" cy="457200"/>
            </a:xfrm>
            <a:prstGeom prst="rect">
              <a:avLst/>
            </a:prstGeom>
          </p:spPr>
        </p:pic>
        <p:sp>
          <p:nvSpPr>
            <p:cNvPr id="46" name="Shape_6">
              <a:extLst>
                <a:ext uri="{FF2B5EF4-FFF2-40B4-BE49-F238E27FC236}">
                  <a16:creationId xmlns:a16="http://schemas.microsoft.com/office/drawing/2014/main" id="{10DE847C-3CA9-8D40-AB1F-2B2408FA5732}"/>
                </a:ext>
              </a:extLst>
            </p:cNvPr>
            <p:cNvSpPr/>
            <p:nvPr/>
          </p:nvSpPr>
          <p:spPr>
            <a:xfrm>
              <a:off x="317500" y="317500"/>
              <a:ext cx="1384300" cy="4572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pfehide41" hidden="1"/>
          <p:cNvSpPr txBox="1"/>
          <p:nvPr/>
        </p:nvSpPr>
        <p:spPr>
          <a:xfrm>
            <a:off x="4163028" y="5914875"/>
            <a:ext cx="212917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Writing a </a:t>
            </a:r>
          </a:p>
          <a:p>
            <a:pPr algn="ctr"/>
            <a:r>
              <a:rPr lang="en-IE" sz="2400" dirty="0"/>
              <a:t>story or poem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7F5BE39-641E-4C4A-83A7-0DB711ABEF82}"/>
              </a:ext>
            </a:extLst>
          </p:cNvPr>
          <p:cNvGrpSpPr/>
          <p:nvPr/>
        </p:nvGrpSpPr>
        <p:grpSpPr>
          <a:xfrm>
            <a:off x="4163028" y="5914875"/>
            <a:ext cx="2120900" cy="825500"/>
            <a:chOff x="317500" y="317500"/>
            <a:chExt cx="2120900" cy="825500"/>
          </a:xfrm>
        </p:grpSpPr>
        <p:pic>
          <p:nvPicPr>
            <p:cNvPr id="49" name="PFE element 41">
              <a:extLst>
                <a:ext uri="{FF2B5EF4-FFF2-40B4-BE49-F238E27FC236}">
                  <a16:creationId xmlns:a16="http://schemas.microsoft.com/office/drawing/2014/main" id="{93BACC5F-46CD-B948-A1F3-16663D2D003A}"/>
                </a:ext>
              </a:extLst>
            </p:cNvPr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17500" y="317500"/>
              <a:ext cx="2120900" cy="825500"/>
            </a:xfrm>
            <a:prstGeom prst="rect">
              <a:avLst/>
            </a:prstGeom>
          </p:spPr>
        </p:pic>
        <p:sp>
          <p:nvSpPr>
            <p:cNvPr id="50" name="Shape_7">
              <a:extLst>
                <a:ext uri="{FF2B5EF4-FFF2-40B4-BE49-F238E27FC236}">
                  <a16:creationId xmlns:a16="http://schemas.microsoft.com/office/drawing/2014/main" id="{6E256321-014B-4C4C-80D1-D06D671978EE}"/>
                </a:ext>
              </a:extLst>
            </p:cNvPr>
            <p:cNvSpPr/>
            <p:nvPr/>
          </p:nvSpPr>
          <p:spPr>
            <a:xfrm>
              <a:off x="317500" y="317500"/>
              <a:ext cx="2120900" cy="825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Picture 20">
            <a:extLst/>
          </p:cNvPr>
          <p:cNvPicPr>
            <a:picLocks noChangeAspect="1"/>
          </p:cNvPicPr>
          <p:nvPr/>
        </p:nvPicPr>
        <p:blipFill rotWithShape="1">
          <a:blip r:embed="rId11"/>
          <a:srcRect l="14115" t="19786" r="13296" b="18366"/>
          <a:stretch/>
        </p:blipFill>
        <p:spPr>
          <a:xfrm>
            <a:off x="4067479" y="2135714"/>
            <a:ext cx="2255047" cy="288203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2506854-816E-4A41-A788-6868793C332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33858" y="4692932"/>
            <a:ext cx="2514931" cy="2117572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DA1DFD2-2476-ED42-86D8-ADCBB79A6B32}"/>
              </a:ext>
            </a:extLst>
          </p:cNvPr>
          <p:cNvCxnSpPr/>
          <p:nvPr/>
        </p:nvCxnSpPr>
        <p:spPr>
          <a:xfrm flipH="1" flipV="1">
            <a:off x="3716766" y="2743599"/>
            <a:ext cx="701425" cy="602863"/>
          </a:xfrm>
          <a:prstGeom prst="straightConnector1">
            <a:avLst/>
          </a:prstGeom>
          <a:ln>
            <a:solidFill>
              <a:srgbClr val="65B4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E07F501-87E7-1145-B568-063C779A11B7}"/>
              </a:ext>
            </a:extLst>
          </p:cNvPr>
          <p:cNvCxnSpPr/>
          <p:nvPr/>
        </p:nvCxnSpPr>
        <p:spPr>
          <a:xfrm flipH="1">
            <a:off x="3232770" y="4187619"/>
            <a:ext cx="834709" cy="0"/>
          </a:xfrm>
          <a:prstGeom prst="straightConnector1">
            <a:avLst/>
          </a:prstGeom>
          <a:ln>
            <a:solidFill>
              <a:srgbClr val="65B4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0ECE4D6-0FDB-8D44-9312-0227BA336C9B}"/>
              </a:ext>
            </a:extLst>
          </p:cNvPr>
          <p:cNvCxnSpPr/>
          <p:nvPr/>
        </p:nvCxnSpPr>
        <p:spPr>
          <a:xfrm flipH="1">
            <a:off x="3232770" y="5247861"/>
            <a:ext cx="834708" cy="503857"/>
          </a:xfrm>
          <a:prstGeom prst="straightConnector1">
            <a:avLst/>
          </a:prstGeom>
          <a:ln>
            <a:solidFill>
              <a:srgbClr val="65B4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D416850-596A-FC4E-8BCE-2CD937588E40}"/>
              </a:ext>
            </a:extLst>
          </p:cNvPr>
          <p:cNvCxnSpPr>
            <a:cxnSpLocks/>
          </p:cNvCxnSpPr>
          <p:nvPr/>
        </p:nvCxnSpPr>
        <p:spPr>
          <a:xfrm>
            <a:off x="5247860" y="5208105"/>
            <a:ext cx="0" cy="503857"/>
          </a:xfrm>
          <a:prstGeom prst="straightConnector1">
            <a:avLst/>
          </a:prstGeom>
          <a:ln>
            <a:solidFill>
              <a:srgbClr val="65B4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7F0FEE7-6329-254C-8B03-7FF6938FCC49}"/>
              </a:ext>
            </a:extLst>
          </p:cNvPr>
          <p:cNvCxnSpPr/>
          <p:nvPr/>
        </p:nvCxnSpPr>
        <p:spPr>
          <a:xfrm>
            <a:off x="6241774" y="5017744"/>
            <a:ext cx="993913" cy="733974"/>
          </a:xfrm>
          <a:prstGeom prst="straightConnector1">
            <a:avLst/>
          </a:prstGeom>
          <a:ln>
            <a:solidFill>
              <a:srgbClr val="65B4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90424A0-D97B-C845-AB75-6C9BB09F811A}"/>
              </a:ext>
            </a:extLst>
          </p:cNvPr>
          <p:cNvCxnSpPr/>
          <p:nvPr/>
        </p:nvCxnSpPr>
        <p:spPr>
          <a:xfrm>
            <a:off x="6558892" y="4294053"/>
            <a:ext cx="864504" cy="0"/>
          </a:xfrm>
          <a:prstGeom prst="straightConnector1">
            <a:avLst/>
          </a:prstGeom>
          <a:ln>
            <a:solidFill>
              <a:srgbClr val="65B4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E45EE01-BB6F-E848-AE59-664712E6DC13}"/>
              </a:ext>
            </a:extLst>
          </p:cNvPr>
          <p:cNvCxnSpPr/>
          <p:nvPr/>
        </p:nvCxnSpPr>
        <p:spPr>
          <a:xfrm flipV="1">
            <a:off x="6062870" y="2743599"/>
            <a:ext cx="934278" cy="535728"/>
          </a:xfrm>
          <a:prstGeom prst="straightConnector1">
            <a:avLst/>
          </a:prstGeom>
          <a:ln>
            <a:solidFill>
              <a:srgbClr val="65B4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076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4F22B300-D1F9-D648-A45D-219C877F81E3}"/>
              </a:ext>
            </a:extLst>
          </p:cNvPr>
          <p:cNvSpPr/>
          <p:nvPr/>
        </p:nvSpPr>
        <p:spPr>
          <a:xfrm>
            <a:off x="147146" y="1597572"/>
            <a:ext cx="8800010" cy="517780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A4ABC21-5229-8A4A-AA8B-58D4290518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539" y="-246705"/>
            <a:ext cx="10745525" cy="2149105"/>
          </a:xfrm>
          <a:prstGeom prst="rect">
            <a:avLst/>
          </a:prstGeom>
        </p:spPr>
      </p:pic>
      <p:pic>
        <p:nvPicPr>
          <p:cNvPr id="7" name="PFE element 53">
            <a:extLst>
              <a:ext uri="{FF2B5EF4-FFF2-40B4-BE49-F238E27FC236}">
                <a16:creationId xmlns:a16="http://schemas.microsoft.com/office/drawing/2014/main" id="{0586CF18-104F-964E-851B-DD4B6C987957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119071" y="289043"/>
            <a:ext cx="8229600" cy="1016000"/>
          </a:xfrm>
          <a:prstGeom prst="rect">
            <a:avLst/>
          </a:prstGeom>
        </p:spPr>
      </p:pic>
      <p:pic>
        <p:nvPicPr>
          <p:cNvPr id="17" name="PFE element 54">
            <a:extLst>
              <a:ext uri="{FF2B5EF4-FFF2-40B4-BE49-F238E27FC236}">
                <a16:creationId xmlns:a16="http://schemas.microsoft.com/office/drawing/2014/main" id="{E5176B39-06B4-C14F-AC84-F8168F94D0C9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96081" y="1964677"/>
            <a:ext cx="8331200" cy="4813300"/>
          </a:xfrm>
          <a:prstGeom prst="rect">
            <a:avLst/>
          </a:prstGeom>
        </p:spPr>
      </p:pic>
      <p:pic>
        <p:nvPicPr>
          <p:cNvPr id="13" name="Picture 12">
            <a:extLst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3366" y="496957"/>
            <a:ext cx="457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8AE804-B4EB-C046-A857-DC2C50E4AD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67679" y="5387008"/>
            <a:ext cx="1747020" cy="1470991"/>
          </a:xfrm>
          <a:prstGeom prst="rect">
            <a:avLst/>
          </a:prstGeom>
        </p:spPr>
      </p:pic>
      <p:pic>
        <p:nvPicPr>
          <p:cNvPr id="10" name="Picture 9" descr="cid:image003.gif@01CCDF56.22339890">
            <a:extLst>
              <a:ext uri="{FF2B5EF4-FFF2-40B4-BE49-F238E27FC236}">
                <a16:creationId xmlns:a16="http://schemas.microsoft.com/office/drawing/2014/main" id="{58AEB5CE-C88B-A140-885E-BFD14FFE1F09}"/>
              </a:ext>
            </a:extLst>
          </p:cNvPr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13" y="2417613"/>
            <a:ext cx="314449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id:image003.gif@01CCDF56.22339890">
            <a:extLst>
              <a:ext uri="{FF2B5EF4-FFF2-40B4-BE49-F238E27FC236}">
                <a16:creationId xmlns:a16="http://schemas.microsoft.com/office/drawing/2014/main" id="{7E37D0F1-9220-D345-A88D-A5E325EEAC88}"/>
              </a:ext>
            </a:extLst>
          </p:cNvPr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13" y="3069331"/>
            <a:ext cx="314449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cid:image003.gif@01CCDF56.22339890">
            <a:extLst>
              <a:ext uri="{FF2B5EF4-FFF2-40B4-BE49-F238E27FC236}">
                <a16:creationId xmlns:a16="http://schemas.microsoft.com/office/drawing/2014/main" id="{805420F8-B83E-3642-AF26-503D3C6FD91B}"/>
              </a:ext>
            </a:extLst>
          </p:cNvPr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13" y="3853336"/>
            <a:ext cx="314449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cid:image003.gif@01CCDF56.22339890">
            <a:extLst>
              <a:ext uri="{FF2B5EF4-FFF2-40B4-BE49-F238E27FC236}">
                <a16:creationId xmlns:a16="http://schemas.microsoft.com/office/drawing/2014/main" id="{23D2C3C3-697D-F640-8038-50E49C2B4CAF}"/>
              </a:ext>
            </a:extLst>
          </p:cNvPr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74" y="4597585"/>
            <a:ext cx="314449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0437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7A7FC72-2F7B-B64B-82AF-EC4202B69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171" y="-79512"/>
            <a:ext cx="7860450" cy="157209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FB0DA1D-A444-924A-A8C5-56BB790CCFD2}"/>
              </a:ext>
            </a:extLst>
          </p:cNvPr>
          <p:cNvSpPr/>
          <p:nvPr/>
        </p:nvSpPr>
        <p:spPr>
          <a:xfrm>
            <a:off x="5896631" y="1397876"/>
            <a:ext cx="6109549" cy="531690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FE element 63">
            <a:extLst>
              <a:ext uri="{FF2B5EF4-FFF2-40B4-BE49-F238E27FC236}">
                <a16:creationId xmlns:a16="http://schemas.microsoft.com/office/drawing/2014/main" id="{B87ACF95-BCF8-7E4F-9B42-78657FAC6CF8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203766" y="179649"/>
            <a:ext cx="6464300" cy="1016000"/>
          </a:xfrm>
          <a:prstGeom prst="rect">
            <a:avLst/>
          </a:prstGeom>
        </p:spPr>
      </p:pic>
      <p:pic>
        <p:nvPicPr>
          <p:cNvPr id="8" name="Picture 7">
            <a:extLst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636" y="762069"/>
            <a:ext cx="4319752" cy="6479629"/>
          </a:xfrm>
          <a:prstGeom prst="rect">
            <a:avLst/>
          </a:prstGeom>
        </p:spPr>
      </p:pic>
      <p:pic>
        <p:nvPicPr>
          <p:cNvPr id="14" name="PFE element 65">
            <a:extLst>
              <a:ext uri="{FF2B5EF4-FFF2-40B4-BE49-F238E27FC236}">
                <a16:creationId xmlns:a16="http://schemas.microsoft.com/office/drawing/2014/main" id="{8EB024CE-4019-4544-BC5E-6E770B18E955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955658" y="1975945"/>
            <a:ext cx="4597400" cy="368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063E09-BBD6-EF4B-919C-85FBE845AB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2245" y="5252816"/>
            <a:ext cx="1906394" cy="16051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91AF4E2-00F4-0D41-9157-5E5E5D8AD2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84987" y="2750069"/>
            <a:ext cx="2517446" cy="359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21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B4319BA-5B59-054E-99A2-EBB511285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295" y="-167193"/>
            <a:ext cx="10745525" cy="2149105"/>
          </a:xfrm>
          <a:prstGeom prst="rect">
            <a:avLst/>
          </a:prstGeom>
        </p:spPr>
      </p:pic>
      <p:pic>
        <p:nvPicPr>
          <p:cNvPr id="5" name="PFE element 69">
            <a:extLst>
              <a:ext uri="{FF2B5EF4-FFF2-40B4-BE49-F238E27FC236}">
                <a16:creationId xmlns:a16="http://schemas.microsoft.com/office/drawing/2014/main" id="{5A95EA51-E610-B945-874B-3570A87A325A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040631" y="331694"/>
            <a:ext cx="7950200" cy="1447800"/>
          </a:xfrm>
          <a:prstGeom prst="rect">
            <a:avLst/>
          </a:prstGeom>
        </p:spPr>
      </p:pic>
      <p:sp>
        <p:nvSpPr>
          <p:cNvPr id="21" name="pfehide70" hidden="1"/>
          <p:cNvSpPr txBox="1"/>
          <p:nvPr/>
        </p:nvSpPr>
        <p:spPr>
          <a:xfrm>
            <a:off x="4764240" y="5964938"/>
            <a:ext cx="174147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Be proud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7B71F3F-B5AE-0848-8F4C-47188CD71A92}"/>
              </a:ext>
            </a:extLst>
          </p:cNvPr>
          <p:cNvGrpSpPr/>
          <p:nvPr/>
        </p:nvGrpSpPr>
        <p:grpSpPr>
          <a:xfrm>
            <a:off x="4764240" y="5964938"/>
            <a:ext cx="1739900" cy="457200"/>
            <a:chOff x="317500" y="317500"/>
            <a:chExt cx="1739900" cy="457200"/>
          </a:xfrm>
        </p:grpSpPr>
        <p:pic>
          <p:nvPicPr>
            <p:cNvPr id="7" name="PFE element 70">
              <a:extLst>
                <a:ext uri="{FF2B5EF4-FFF2-40B4-BE49-F238E27FC236}">
                  <a16:creationId xmlns:a16="http://schemas.microsoft.com/office/drawing/2014/main" id="{7BE61ECD-D273-7A46-9B4C-65BF2C3A75B4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7500" y="317500"/>
              <a:ext cx="1739900" cy="457200"/>
            </a:xfrm>
            <a:prstGeom prst="rect">
              <a:avLst/>
            </a:prstGeom>
          </p:spPr>
        </p:pic>
        <p:sp>
          <p:nvSpPr>
            <p:cNvPr id="8" name="Shape_8">
              <a:extLst>
                <a:ext uri="{FF2B5EF4-FFF2-40B4-BE49-F238E27FC236}">
                  <a16:creationId xmlns:a16="http://schemas.microsoft.com/office/drawing/2014/main" id="{46A6D646-9B5C-404F-A304-F20670D61E4B}"/>
                </a:ext>
              </a:extLst>
            </p:cNvPr>
            <p:cNvSpPr/>
            <p:nvPr/>
          </p:nvSpPr>
          <p:spPr>
            <a:xfrm>
              <a:off x="317500" y="317500"/>
              <a:ext cx="1739900" cy="4572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pfehide71" hidden="1"/>
          <p:cNvSpPr txBox="1"/>
          <p:nvPr/>
        </p:nvSpPr>
        <p:spPr>
          <a:xfrm>
            <a:off x="7576351" y="5241843"/>
            <a:ext cx="242171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Feel good about yourself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98118-F4D8-574D-9BCA-4DD855E4130F}"/>
              </a:ext>
            </a:extLst>
          </p:cNvPr>
          <p:cNvGrpSpPr/>
          <p:nvPr/>
        </p:nvGrpSpPr>
        <p:grpSpPr>
          <a:xfrm>
            <a:off x="7576351" y="5241843"/>
            <a:ext cx="2413000" cy="825500"/>
            <a:chOff x="317500" y="317500"/>
            <a:chExt cx="2413000" cy="825500"/>
          </a:xfrm>
        </p:grpSpPr>
        <p:pic>
          <p:nvPicPr>
            <p:cNvPr id="11" name="PFE element 71">
              <a:extLst>
                <a:ext uri="{FF2B5EF4-FFF2-40B4-BE49-F238E27FC236}">
                  <a16:creationId xmlns:a16="http://schemas.microsoft.com/office/drawing/2014/main" id="{2A122236-32C5-8240-B700-D88DAB0A5DE0}"/>
                </a:ext>
              </a:extLst>
            </p:cNvPr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7500" y="317500"/>
              <a:ext cx="2413000" cy="825500"/>
            </a:xfrm>
            <a:prstGeom prst="rect">
              <a:avLst/>
            </a:prstGeom>
          </p:spPr>
        </p:pic>
        <p:sp>
          <p:nvSpPr>
            <p:cNvPr id="12" name="Shape_9">
              <a:extLst>
                <a:ext uri="{FF2B5EF4-FFF2-40B4-BE49-F238E27FC236}">
                  <a16:creationId xmlns:a16="http://schemas.microsoft.com/office/drawing/2014/main" id="{7C8A6FB0-209F-FD45-A957-6A6EFB868DD0}"/>
                </a:ext>
              </a:extLst>
            </p:cNvPr>
            <p:cNvSpPr/>
            <p:nvPr/>
          </p:nvSpPr>
          <p:spPr>
            <a:xfrm>
              <a:off x="317500" y="317500"/>
              <a:ext cx="2413000" cy="825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pfehide72" hidden="1"/>
          <p:cNvSpPr txBox="1"/>
          <p:nvPr/>
        </p:nvSpPr>
        <p:spPr>
          <a:xfrm>
            <a:off x="4632682" y="2088806"/>
            <a:ext cx="188322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Be positive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FE41F9-8AC0-2F46-A065-E26E573C6C25}"/>
              </a:ext>
            </a:extLst>
          </p:cNvPr>
          <p:cNvGrpSpPr/>
          <p:nvPr/>
        </p:nvGrpSpPr>
        <p:grpSpPr>
          <a:xfrm>
            <a:off x="4632682" y="2084688"/>
            <a:ext cx="1879600" cy="469900"/>
            <a:chOff x="317500" y="317500"/>
            <a:chExt cx="1879600" cy="469900"/>
          </a:xfrm>
        </p:grpSpPr>
        <p:pic>
          <p:nvPicPr>
            <p:cNvPr id="18" name="PFE element 72">
              <a:extLst>
                <a:ext uri="{FF2B5EF4-FFF2-40B4-BE49-F238E27FC236}">
                  <a16:creationId xmlns:a16="http://schemas.microsoft.com/office/drawing/2014/main" id="{44C4A77E-2FB2-DF4D-9001-7DC9392B477D}"/>
                </a:ext>
              </a:extLst>
            </p:cNvPr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7500" y="317500"/>
              <a:ext cx="1879600" cy="469900"/>
            </a:xfrm>
            <a:prstGeom prst="rect">
              <a:avLst/>
            </a:prstGeom>
          </p:spPr>
        </p:pic>
        <p:sp>
          <p:nvSpPr>
            <p:cNvPr id="19" name="Shape_10">
              <a:extLst>
                <a:ext uri="{FF2B5EF4-FFF2-40B4-BE49-F238E27FC236}">
                  <a16:creationId xmlns:a16="http://schemas.microsoft.com/office/drawing/2014/main" id="{203CC669-8823-E046-902F-2A71DAF892B7}"/>
                </a:ext>
              </a:extLst>
            </p:cNvPr>
            <p:cNvSpPr/>
            <p:nvPr/>
          </p:nvSpPr>
          <p:spPr>
            <a:xfrm>
              <a:off x="317500" y="317500"/>
              <a:ext cx="1879600" cy="4699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pfehide73" hidden="1"/>
          <p:cNvSpPr txBox="1"/>
          <p:nvPr/>
        </p:nvSpPr>
        <p:spPr>
          <a:xfrm>
            <a:off x="7740149" y="3104730"/>
            <a:ext cx="2133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Keep going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86A8645-C000-E145-A1BC-D351C9631FBA}"/>
              </a:ext>
            </a:extLst>
          </p:cNvPr>
          <p:cNvGrpSpPr/>
          <p:nvPr/>
        </p:nvGrpSpPr>
        <p:grpSpPr>
          <a:xfrm>
            <a:off x="7740149" y="3100612"/>
            <a:ext cx="2133600" cy="469900"/>
            <a:chOff x="317500" y="317500"/>
            <a:chExt cx="2133600" cy="469900"/>
          </a:xfrm>
        </p:grpSpPr>
        <p:pic>
          <p:nvPicPr>
            <p:cNvPr id="28" name="PFE element 73">
              <a:extLst>
                <a:ext uri="{FF2B5EF4-FFF2-40B4-BE49-F238E27FC236}">
                  <a16:creationId xmlns:a16="http://schemas.microsoft.com/office/drawing/2014/main" id="{D47EAC64-9DA4-BB44-9A01-7A784607BC52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7500" y="317500"/>
              <a:ext cx="2133600" cy="469900"/>
            </a:xfrm>
            <a:prstGeom prst="rect">
              <a:avLst/>
            </a:prstGeom>
          </p:spPr>
        </p:pic>
        <p:sp>
          <p:nvSpPr>
            <p:cNvPr id="30" name="Shape_11">
              <a:extLst>
                <a:ext uri="{FF2B5EF4-FFF2-40B4-BE49-F238E27FC236}">
                  <a16:creationId xmlns:a16="http://schemas.microsoft.com/office/drawing/2014/main" id="{2D18300D-E3AC-1448-9D6B-4C0866FD8737}"/>
                </a:ext>
              </a:extLst>
            </p:cNvPr>
            <p:cNvSpPr/>
            <p:nvPr/>
          </p:nvSpPr>
          <p:spPr>
            <a:xfrm>
              <a:off x="317500" y="317500"/>
              <a:ext cx="2133600" cy="4699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pfehide74" hidden="1"/>
          <p:cNvSpPr txBox="1"/>
          <p:nvPr/>
        </p:nvSpPr>
        <p:spPr>
          <a:xfrm>
            <a:off x="774981" y="3104731"/>
            <a:ext cx="263346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Believe in yourself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9EDA5B3-0E73-8447-BF4B-6273652218A8}"/>
              </a:ext>
            </a:extLst>
          </p:cNvPr>
          <p:cNvGrpSpPr/>
          <p:nvPr/>
        </p:nvGrpSpPr>
        <p:grpSpPr>
          <a:xfrm>
            <a:off x="774981" y="3100613"/>
            <a:ext cx="2628900" cy="469900"/>
            <a:chOff x="317500" y="317500"/>
            <a:chExt cx="2628900" cy="469900"/>
          </a:xfrm>
        </p:grpSpPr>
        <p:pic>
          <p:nvPicPr>
            <p:cNvPr id="33" name="PFE element 74">
              <a:extLst>
                <a:ext uri="{FF2B5EF4-FFF2-40B4-BE49-F238E27FC236}">
                  <a16:creationId xmlns:a16="http://schemas.microsoft.com/office/drawing/2014/main" id="{A9816604-351C-4743-8794-54B6E2577899}"/>
                </a:ext>
              </a:extLst>
            </p:cNvPr>
            <p:cNvPicPr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7500" y="317500"/>
              <a:ext cx="2628900" cy="469900"/>
            </a:xfrm>
            <a:prstGeom prst="rect">
              <a:avLst/>
            </a:prstGeom>
          </p:spPr>
        </p:pic>
        <p:sp>
          <p:nvSpPr>
            <p:cNvPr id="34" name="Shape_12">
              <a:extLst>
                <a:ext uri="{FF2B5EF4-FFF2-40B4-BE49-F238E27FC236}">
                  <a16:creationId xmlns:a16="http://schemas.microsoft.com/office/drawing/2014/main" id="{835D9D27-FC5C-DF4C-9084-53AE4FDCAC46}"/>
                </a:ext>
              </a:extLst>
            </p:cNvPr>
            <p:cNvSpPr/>
            <p:nvPr/>
          </p:nvSpPr>
          <p:spPr>
            <a:xfrm>
              <a:off x="317500" y="317500"/>
              <a:ext cx="2628900" cy="4699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pfehide75" hidden="1"/>
          <p:cNvSpPr txBox="1"/>
          <p:nvPr/>
        </p:nvSpPr>
        <p:spPr>
          <a:xfrm>
            <a:off x="625448" y="4904081"/>
            <a:ext cx="2531301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/>
              <a:t>Surround yourself with positive people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59C67CD-F134-CC42-8E70-2E9FB9916B06}"/>
              </a:ext>
            </a:extLst>
          </p:cNvPr>
          <p:cNvGrpSpPr/>
          <p:nvPr/>
        </p:nvGrpSpPr>
        <p:grpSpPr>
          <a:xfrm>
            <a:off x="621098" y="4900995"/>
            <a:ext cx="2540000" cy="1206500"/>
            <a:chOff x="317500" y="317500"/>
            <a:chExt cx="2540000" cy="1206500"/>
          </a:xfrm>
        </p:grpSpPr>
        <p:pic>
          <p:nvPicPr>
            <p:cNvPr id="37" name="PFE element 75">
              <a:extLst>
                <a:ext uri="{FF2B5EF4-FFF2-40B4-BE49-F238E27FC236}">
                  <a16:creationId xmlns:a16="http://schemas.microsoft.com/office/drawing/2014/main" id="{91E848B0-CFBD-9541-A483-372FC5ECF75C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17500" y="317500"/>
              <a:ext cx="2540000" cy="1206500"/>
            </a:xfrm>
            <a:prstGeom prst="rect">
              <a:avLst/>
            </a:prstGeom>
          </p:spPr>
        </p:pic>
        <p:sp>
          <p:nvSpPr>
            <p:cNvPr id="38" name="Shape_13">
              <a:extLst>
                <a:ext uri="{FF2B5EF4-FFF2-40B4-BE49-F238E27FC236}">
                  <a16:creationId xmlns:a16="http://schemas.microsoft.com/office/drawing/2014/main" id="{7EAB2875-42A8-D346-8D94-360AECDB4FA5}"/>
                </a:ext>
              </a:extLst>
            </p:cNvPr>
            <p:cNvSpPr/>
            <p:nvPr/>
          </p:nvSpPr>
          <p:spPr>
            <a:xfrm>
              <a:off x="317500" y="317500"/>
              <a:ext cx="2540000" cy="1206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9" name="Picture 28">
            <a:extLst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13626" y="3002512"/>
            <a:ext cx="4121343" cy="24728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2CBDA45-B468-AB47-9794-5CFEBD93904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85606" y="5151677"/>
            <a:ext cx="1906394" cy="160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2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E988E98-7C70-F647-A404-42979BD47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171" y="-19878"/>
            <a:ext cx="7860450" cy="157209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FB0DA1D-A444-924A-A8C5-56BB790CCFD2}"/>
              </a:ext>
            </a:extLst>
          </p:cNvPr>
          <p:cNvSpPr/>
          <p:nvPr/>
        </p:nvSpPr>
        <p:spPr>
          <a:xfrm>
            <a:off x="5728466" y="1545037"/>
            <a:ext cx="6109549" cy="531690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FE element 80">
            <a:extLst>
              <a:ext uri="{FF2B5EF4-FFF2-40B4-BE49-F238E27FC236}">
                <a16:creationId xmlns:a16="http://schemas.microsoft.com/office/drawing/2014/main" id="{284CF061-EE3E-6847-B2D7-2A1CF02644CD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306532" y="332963"/>
            <a:ext cx="6477000" cy="927100"/>
          </a:xfrm>
          <a:prstGeom prst="rect">
            <a:avLst/>
          </a:prstGeom>
        </p:spPr>
      </p:pic>
      <p:pic>
        <p:nvPicPr>
          <p:cNvPr id="16" name="PFE element 81">
            <a:extLst>
              <a:ext uri="{FF2B5EF4-FFF2-40B4-BE49-F238E27FC236}">
                <a16:creationId xmlns:a16="http://schemas.microsoft.com/office/drawing/2014/main" id="{D827633C-C360-B04D-8923-32B75244CE9F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079987" y="2011112"/>
            <a:ext cx="5511800" cy="2311400"/>
          </a:xfrm>
          <a:prstGeom prst="rect">
            <a:avLst/>
          </a:prstGeom>
        </p:spPr>
      </p:pic>
      <p:pic>
        <p:nvPicPr>
          <p:cNvPr id="9" name="Picture Placeholder 10"/>
          <p:cNvPicPr>
            <a:picLocks noChangeAspect="1"/>
          </p:cNvPicPr>
          <p:nvPr/>
        </p:nvPicPr>
        <p:blipFill>
          <a:blip r:embed="rId5"/>
          <a:srcRect t="28791" b="28791"/>
          <a:stretch>
            <a:fillRect/>
          </a:stretch>
        </p:blipFill>
        <p:spPr>
          <a:xfrm>
            <a:off x="6950792" y="4246337"/>
            <a:ext cx="3755260" cy="2093594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</p:spPr>
      </p:pic>
      <p:pic>
        <p:nvPicPr>
          <p:cNvPr id="10" name="Picture 9">
            <a:extLst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472" y="1084469"/>
            <a:ext cx="4207449" cy="63111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FE9FA2-63DF-B444-B112-32AAACB471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2245" y="5252816"/>
            <a:ext cx="1906394" cy="1605184"/>
          </a:xfrm>
          <a:prstGeom prst="rect">
            <a:avLst/>
          </a:prstGeom>
        </p:spPr>
      </p:pic>
      <p:pic>
        <p:nvPicPr>
          <p:cNvPr id="18" name="PFE element 85">
            <a:hlinkClick r:id="rId8"/>
            <a:extLst>
              <a:ext uri="{FF2B5EF4-FFF2-40B4-BE49-F238E27FC236}">
                <a16:creationId xmlns:a16="http://schemas.microsoft.com/office/drawing/2014/main" id="{A085CF52-751F-F640-AB81-19B734CC1074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11007843" y="2561213"/>
            <a:ext cx="1282700" cy="368300"/>
          </a:xfrm>
          <a:prstGeom prst="rect">
            <a:avLst/>
          </a:prstGeom>
        </p:spPr>
      </p:pic>
      <p:pic>
        <p:nvPicPr>
          <p:cNvPr id="20" name="PFE element 86">
            <a:hlinkClick r:id="rId10"/>
            <a:extLst>
              <a:ext uri="{FF2B5EF4-FFF2-40B4-BE49-F238E27FC236}">
                <a16:creationId xmlns:a16="http://schemas.microsoft.com/office/drawing/2014/main" id="{565E14D0-CD37-254B-BDA1-8B22994A5D26}"/>
              </a:ext>
            </a:extLst>
          </p:cNvPr>
          <p:cNvPicPr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8050632" y="3118797"/>
            <a:ext cx="26289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86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2589</TotalTime>
  <Words>43</Words>
  <Application>Microsoft Macintosh PowerPoint</Application>
  <PresentationFormat>Widescreen</PresentationFormat>
  <Paragraphs>17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Feena Kavanagh</dc:creator>
  <cp:keywords/>
  <dc:description/>
  <cp:lastModifiedBy>Feena Kavanagh</cp:lastModifiedBy>
  <cp:revision>59</cp:revision>
  <dcterms:created xsi:type="dcterms:W3CDTF">2020-08-18T19:47:20Z</dcterms:created>
  <dcterms:modified xsi:type="dcterms:W3CDTF">2020-08-26T09:51:46Z</dcterms:modified>
  <cp:category/>
</cp:coreProperties>
</file>