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72" r:id="rId4"/>
    <p:sldId id="271" r:id="rId5"/>
    <p:sldId id="274" r:id="rId6"/>
    <p:sldId id="273" r:id="rId7"/>
    <p:sldId id="278" r:id="rId8"/>
    <p:sldId id="279" r:id="rId9"/>
    <p:sldId id="280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FD0"/>
    <a:srgbClr val="ADFFE0"/>
    <a:srgbClr val="B0D9C6"/>
    <a:srgbClr val="BDE5ED"/>
    <a:srgbClr val="65B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82" autoAdjust="0"/>
    <p:restoredTop sz="89391"/>
  </p:normalViewPr>
  <p:slideViewPr>
    <p:cSldViewPr snapToGrid="0" snapToObjects="1">
      <p:cViewPr varScale="1">
        <p:scale>
          <a:sx n="58" d="100"/>
          <a:sy n="58" d="100"/>
        </p:scale>
        <p:origin x="4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A4298-4796-A44F-A749-9D47B9FBE818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54F9E-46B6-3344-964F-981A100962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7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54F9E-46B6-3344-964F-981A100962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98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54F9E-46B6-3344-964F-981A100962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09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54F9E-46B6-3344-964F-981A100962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9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80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51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7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5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48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13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7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0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5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A51C5-9069-EE49-A923-7EDAB0C8913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F10DE-46D0-9F42-B8C4-FED2E86D9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4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hyperlink" Target="http://www.walkinmyshoes.ie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hyperlink" Target="https://twitter.com/walkinmyshoes?ref_src=twsrc%5egoogle|twcamp%5eserp|twgr%5eauthor" TargetMode="External"/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hyperlink" Target="https://tinyurl.com/y5zklh2t" TargetMode="External"/><Relationship Id="rId5" Type="http://schemas.openxmlformats.org/officeDocument/2006/relationships/image" Target="../media/image39.png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hyperlink" Target="https://www.instagram.com/stpatricks_wims/?hl=en" TargetMode="External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57E246-13B8-3949-BC43-885E352C2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333" y="631121"/>
            <a:ext cx="10745525" cy="2149105"/>
          </a:xfrm>
          <a:prstGeom prst="rect">
            <a:avLst/>
          </a:prstGeom>
        </p:spPr>
      </p:pic>
      <p:pic>
        <p:nvPicPr>
          <p:cNvPr id="13" name="PFE element 2">
            <a:extLst>
              <a:ext uri="{FF2B5EF4-FFF2-40B4-BE49-F238E27FC236}">
                <a16:creationId xmlns:a16="http://schemas.microsoft.com/office/drawing/2014/main" id="{A94841DA-3B6E-324F-B8DA-11E6E509EE4E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68788" y="981287"/>
            <a:ext cx="12192000" cy="1320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F56B85-42D7-814F-B806-46C43E58D2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88350" y="-272088"/>
            <a:ext cx="9576976" cy="9576976"/>
          </a:xfrm>
          <a:prstGeom prst="rect">
            <a:avLst/>
          </a:prstGeom>
        </p:spPr>
      </p:pic>
      <p:pic>
        <p:nvPicPr>
          <p:cNvPr id="15" name="PFE element 4">
            <a:extLst>
              <a:ext uri="{FF2B5EF4-FFF2-40B4-BE49-F238E27FC236}">
                <a16:creationId xmlns:a16="http://schemas.microsoft.com/office/drawing/2014/main" id="{536CBF96-A1D6-9044-A3CB-7192BC50F6F9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702490" y="4990507"/>
            <a:ext cx="4394200" cy="1206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8844A-C24D-F848-93F5-713DCBA182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4392" y="4993592"/>
            <a:ext cx="2214261" cy="1864408"/>
          </a:xfrm>
          <a:prstGeom prst="rect">
            <a:avLst/>
          </a:prstGeom>
        </p:spPr>
      </p:pic>
      <p:pic>
        <p:nvPicPr>
          <p:cNvPr id="11" name="Picture 10">
            <a:extLst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5012" y="2426564"/>
            <a:ext cx="2077079" cy="5192697"/>
          </a:xfrm>
          <a:prstGeom prst="rect">
            <a:avLst/>
          </a:prstGeom>
        </p:spPr>
      </p:pic>
      <p:pic>
        <p:nvPicPr>
          <p:cNvPr id="17" name="PFE element 7">
            <a:hlinkClick r:id="rId9"/>
            <a:extLst>
              <a:ext uri="{FF2B5EF4-FFF2-40B4-BE49-F238E27FC236}">
                <a16:creationId xmlns:a16="http://schemas.microsoft.com/office/drawing/2014/main" id="{C74E4333-E424-684F-B9D1-04BFEB2EF992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702490" y="5855991"/>
            <a:ext cx="18288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6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F87DF7C-2D8E-9349-8BBD-8FDE66DCEB58}"/>
              </a:ext>
            </a:extLst>
          </p:cNvPr>
          <p:cNvSpPr/>
          <p:nvPr/>
        </p:nvSpPr>
        <p:spPr>
          <a:xfrm>
            <a:off x="1073426" y="496957"/>
            <a:ext cx="10296939" cy="1808921"/>
          </a:xfrm>
          <a:prstGeom prst="roundRect">
            <a:avLst/>
          </a:prstGeom>
          <a:solidFill>
            <a:srgbClr val="65B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E4C5F3-29E6-EF48-8C35-BCE75DAE3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490" y="3683765"/>
            <a:ext cx="1463282" cy="14632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91B1ED-699E-2C4F-A0CC-A7B82F610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759" y="5147047"/>
            <a:ext cx="1507048" cy="1507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E2703C-8D9F-874A-8EA9-563CDC3C7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476" y="2443030"/>
            <a:ext cx="1240735" cy="1240735"/>
          </a:xfrm>
          <a:prstGeom prst="rect">
            <a:avLst/>
          </a:prstGeom>
        </p:spPr>
      </p:pic>
      <p:pic>
        <p:nvPicPr>
          <p:cNvPr id="15" name="PFE element 68">
            <a:extLst>
              <a:ext uri="{FF2B5EF4-FFF2-40B4-BE49-F238E27FC236}">
                <a16:creationId xmlns:a16="http://schemas.microsoft.com/office/drawing/2014/main" id="{1E8205FD-13C6-8646-9EC3-5B98961BCFE0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026614" y="1166466"/>
            <a:ext cx="9144000" cy="469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772637-5EF5-B34E-A768-0C170A957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2246" y="4949687"/>
            <a:ext cx="2266405" cy="19083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5D0EDF-EA08-964A-81C4-4684A6D728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9918" y="2443030"/>
            <a:ext cx="6012082" cy="5062173"/>
          </a:xfrm>
          <a:prstGeom prst="rect">
            <a:avLst/>
          </a:prstGeom>
        </p:spPr>
      </p:pic>
      <p:pic>
        <p:nvPicPr>
          <p:cNvPr id="17" name="PFE element 71">
            <a:hlinkClick r:id="rId9"/>
            <a:extLst>
              <a:ext uri="{FF2B5EF4-FFF2-40B4-BE49-F238E27FC236}">
                <a16:creationId xmlns:a16="http://schemas.microsoft.com/office/drawing/2014/main" id="{D638AA95-C707-F849-B607-49501F81E39E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632238" y="2846841"/>
            <a:ext cx="1892300" cy="368300"/>
          </a:xfrm>
          <a:prstGeom prst="rect">
            <a:avLst/>
          </a:prstGeom>
        </p:spPr>
      </p:pic>
      <p:pic>
        <p:nvPicPr>
          <p:cNvPr id="19" name="PFE element 72">
            <a:hlinkClick r:id="rId11"/>
            <a:extLst>
              <a:ext uri="{FF2B5EF4-FFF2-40B4-BE49-F238E27FC236}">
                <a16:creationId xmlns:a16="http://schemas.microsoft.com/office/drawing/2014/main" id="{77C65CF9-41FB-1345-A319-ADD5EE686A60}"/>
              </a:ext>
            </a:extLst>
          </p:cNvPr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3633527" y="4252889"/>
            <a:ext cx="1752600" cy="368300"/>
          </a:xfrm>
          <a:prstGeom prst="rect">
            <a:avLst/>
          </a:prstGeom>
        </p:spPr>
      </p:pic>
      <p:pic>
        <p:nvPicPr>
          <p:cNvPr id="21" name="PFE element 73">
            <a:hlinkClick r:id="rId13"/>
            <a:extLst>
              <a:ext uri="{FF2B5EF4-FFF2-40B4-BE49-F238E27FC236}">
                <a16:creationId xmlns:a16="http://schemas.microsoft.com/office/drawing/2014/main" id="{E62CEF26-9BDC-D046-AD42-9B9D4A1ADA68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3632238" y="5715905"/>
            <a:ext cx="18669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7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F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00BFE01-3E22-2546-94BF-343E48FCB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044993" y="-1"/>
            <a:ext cx="13716002" cy="6858001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-637309" y="1831280"/>
            <a:ext cx="8965101" cy="49440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9553" y="5585792"/>
            <a:ext cx="1487327" cy="12523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09A180-654B-4841-932A-148E8CF31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13660" y="-206989"/>
            <a:ext cx="10745525" cy="2149105"/>
          </a:xfrm>
          <a:prstGeom prst="rect">
            <a:avLst/>
          </a:prstGeom>
        </p:spPr>
      </p:pic>
      <p:pic>
        <p:nvPicPr>
          <p:cNvPr id="8" name="PFE element 12">
            <a:extLst>
              <a:ext uri="{FF2B5EF4-FFF2-40B4-BE49-F238E27FC236}">
                <a16:creationId xmlns:a16="http://schemas.microsoft.com/office/drawing/2014/main" id="{AB49B23D-150F-714A-858B-8DDC9A56CD5A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53597" y="2436412"/>
            <a:ext cx="7886700" cy="3695700"/>
          </a:xfrm>
          <a:prstGeom prst="rect">
            <a:avLst/>
          </a:prstGeom>
        </p:spPr>
      </p:pic>
      <p:pic>
        <p:nvPicPr>
          <p:cNvPr id="10" name="PFE element 13">
            <a:extLst>
              <a:ext uri="{FF2B5EF4-FFF2-40B4-BE49-F238E27FC236}">
                <a16:creationId xmlns:a16="http://schemas.microsoft.com/office/drawing/2014/main" id="{EE4116C5-C8F6-C941-B67F-3FE8FF1B2A2F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-2775" y="453975"/>
            <a:ext cx="7848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8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F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252166-252C-DD46-9530-BB4EA8125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10"/>
            <a:ext cx="13855148" cy="6927574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3668617" y="1773717"/>
            <a:ext cx="9507556" cy="50011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09" y="5522543"/>
            <a:ext cx="1487327" cy="12523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09A180-654B-4841-932A-148E8CF31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-24010"/>
            <a:ext cx="9553537" cy="1966126"/>
          </a:xfrm>
          <a:prstGeom prst="rect">
            <a:avLst/>
          </a:prstGeom>
        </p:spPr>
      </p:pic>
      <p:pic>
        <p:nvPicPr>
          <p:cNvPr id="9" name="PFE element 18">
            <a:extLst>
              <a:ext uri="{FF2B5EF4-FFF2-40B4-BE49-F238E27FC236}">
                <a16:creationId xmlns:a16="http://schemas.microsoft.com/office/drawing/2014/main" id="{B2843E0B-F183-3C41-9BFE-1E163AE46D11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092779" y="517288"/>
            <a:ext cx="7315200" cy="927100"/>
          </a:xfrm>
          <a:prstGeom prst="rect">
            <a:avLst/>
          </a:prstGeom>
        </p:spPr>
      </p:pic>
      <p:pic>
        <p:nvPicPr>
          <p:cNvPr id="11" name="PFE element 19">
            <a:extLst>
              <a:ext uri="{FF2B5EF4-FFF2-40B4-BE49-F238E27FC236}">
                <a16:creationId xmlns:a16="http://schemas.microsoft.com/office/drawing/2014/main" id="{2EA45EA1-3F8F-5E47-99D4-EA9264A66CED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008986" y="1849885"/>
            <a:ext cx="765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49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F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315653" y="1942116"/>
            <a:ext cx="8201794" cy="452314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9553" y="5585792"/>
            <a:ext cx="1487327" cy="12523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09A180-654B-4841-932A-148E8CF3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764" y="-24010"/>
            <a:ext cx="9830629" cy="1966126"/>
          </a:xfrm>
          <a:prstGeom prst="rect">
            <a:avLst/>
          </a:prstGeom>
        </p:spPr>
      </p:pic>
      <p:pic>
        <p:nvPicPr>
          <p:cNvPr id="8" name="PFE element 23">
            <a:extLst>
              <a:ext uri="{FF2B5EF4-FFF2-40B4-BE49-F238E27FC236}">
                <a16:creationId xmlns:a16="http://schemas.microsoft.com/office/drawing/2014/main" id="{E2041908-CE92-434F-BA45-1647D7BE36B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747005" y="2258239"/>
            <a:ext cx="7264400" cy="3632200"/>
          </a:xfrm>
          <a:prstGeom prst="rect">
            <a:avLst/>
          </a:prstGeom>
        </p:spPr>
      </p:pic>
      <p:pic>
        <p:nvPicPr>
          <p:cNvPr id="11" name="PFE element 24">
            <a:extLst>
              <a:ext uri="{FF2B5EF4-FFF2-40B4-BE49-F238E27FC236}">
                <a16:creationId xmlns:a16="http://schemas.microsoft.com/office/drawing/2014/main" id="{D932C62D-B8D7-8547-A599-41DB80E4F3FE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21605" y="545511"/>
            <a:ext cx="7315200" cy="927100"/>
          </a:xfrm>
          <a:prstGeom prst="rect">
            <a:avLst/>
          </a:prstGeom>
        </p:spPr>
      </p:pic>
      <p:pic>
        <p:nvPicPr>
          <p:cNvPr id="10" name="Picture 9">
            <a:extLst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0882" y="-510578"/>
            <a:ext cx="4114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10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DEB2D2-7AA0-3047-A9BC-F5EE2D6A3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459" y="1762699"/>
            <a:ext cx="7542091" cy="6350441"/>
          </a:xfrm>
          <a:prstGeom prst="rect">
            <a:avLst/>
          </a:prstGeom>
        </p:spPr>
      </p:pic>
      <p:sp>
        <p:nvSpPr>
          <p:cNvPr id="4" name="Rounded Rectangle 1">
            <a:extLst/>
          </p:cNvPr>
          <p:cNvSpPr/>
          <p:nvPr/>
        </p:nvSpPr>
        <p:spPr>
          <a:xfrm>
            <a:off x="423963" y="2260168"/>
            <a:ext cx="6726463" cy="37828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2145" y="-24010"/>
            <a:ext cx="9184695" cy="1890218"/>
          </a:xfrm>
          <a:prstGeom prst="rect">
            <a:avLst/>
          </a:prstGeom>
        </p:spPr>
      </p:pic>
      <p:pic>
        <p:nvPicPr>
          <p:cNvPr id="11" name="PFE element 29">
            <a:extLst>
              <a:ext uri="{FF2B5EF4-FFF2-40B4-BE49-F238E27FC236}">
                <a16:creationId xmlns:a16="http://schemas.microsoft.com/office/drawing/2014/main" id="{C7B189FE-ECF8-3947-A7C0-02CDB8129B90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632526" y="381659"/>
            <a:ext cx="6096000" cy="1117600"/>
          </a:xfrm>
          <a:prstGeom prst="rect">
            <a:avLst/>
          </a:prstGeom>
        </p:spPr>
      </p:pic>
      <p:pic>
        <p:nvPicPr>
          <p:cNvPr id="7" name="Picture 6">
            <a:extLst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2263" y="94270"/>
            <a:ext cx="2194590" cy="1847846"/>
          </a:xfrm>
          <a:prstGeom prst="rect">
            <a:avLst/>
          </a:prstGeom>
        </p:spPr>
      </p:pic>
      <p:pic>
        <p:nvPicPr>
          <p:cNvPr id="13" name="PFE element 31">
            <a:extLst>
              <a:ext uri="{FF2B5EF4-FFF2-40B4-BE49-F238E27FC236}">
                <a16:creationId xmlns:a16="http://schemas.microsoft.com/office/drawing/2014/main" id="{74FA52AC-138E-3E45-AC74-39CB42B2C654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74769" y="2781752"/>
            <a:ext cx="622300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69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F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7E102EE-3AD4-7848-B424-A7113B4DF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35247" y="-29077"/>
            <a:ext cx="13774153" cy="6887077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F22B300-D1F9-D648-A45D-219C877F81E3}"/>
              </a:ext>
            </a:extLst>
          </p:cNvPr>
          <p:cNvSpPr/>
          <p:nvPr/>
        </p:nvSpPr>
        <p:spPr>
          <a:xfrm>
            <a:off x="3585325" y="1942116"/>
            <a:ext cx="8201794" cy="452314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09" y="5522543"/>
            <a:ext cx="1487327" cy="12523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09A180-654B-4841-932A-148E8CF31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-24010"/>
            <a:ext cx="9553537" cy="1966126"/>
          </a:xfrm>
          <a:prstGeom prst="rect">
            <a:avLst/>
          </a:prstGeom>
        </p:spPr>
      </p:pic>
      <p:pic>
        <p:nvPicPr>
          <p:cNvPr id="9" name="PFE element 36">
            <a:extLst>
              <a:ext uri="{FF2B5EF4-FFF2-40B4-BE49-F238E27FC236}">
                <a16:creationId xmlns:a16="http://schemas.microsoft.com/office/drawing/2014/main" id="{C580AC15-94DC-0846-9CD6-56E5F6441D0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609639" y="483901"/>
            <a:ext cx="7188200" cy="927100"/>
          </a:xfrm>
          <a:prstGeom prst="rect">
            <a:avLst/>
          </a:prstGeom>
        </p:spPr>
      </p:pic>
      <p:pic>
        <p:nvPicPr>
          <p:cNvPr id="11" name="PFE element 37">
            <a:extLst>
              <a:ext uri="{FF2B5EF4-FFF2-40B4-BE49-F238E27FC236}">
                <a16:creationId xmlns:a16="http://schemas.microsoft.com/office/drawing/2014/main" id="{056BEA57-2BC3-7449-8D84-E830BC90F329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822165" y="2324340"/>
            <a:ext cx="7658100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61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">
            <a:extLst/>
          </p:cNvPr>
          <p:cNvSpPr/>
          <p:nvPr/>
        </p:nvSpPr>
        <p:spPr>
          <a:xfrm>
            <a:off x="189707" y="1991732"/>
            <a:ext cx="6726463" cy="4348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145" y="-24010"/>
            <a:ext cx="9184695" cy="1890218"/>
          </a:xfrm>
          <a:prstGeom prst="rect">
            <a:avLst/>
          </a:prstGeom>
        </p:spPr>
      </p:pic>
      <p:pic>
        <p:nvPicPr>
          <p:cNvPr id="12" name="PFE element 40">
            <a:extLst>
              <a:ext uri="{FF2B5EF4-FFF2-40B4-BE49-F238E27FC236}">
                <a16:creationId xmlns:a16="http://schemas.microsoft.com/office/drawing/2014/main" id="{DBCF5901-D027-2147-9802-2F5195F9D67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101687" y="456765"/>
            <a:ext cx="6096000" cy="927100"/>
          </a:xfrm>
          <a:prstGeom prst="rect">
            <a:avLst/>
          </a:prstGeom>
        </p:spPr>
      </p:pic>
      <p:pic>
        <p:nvPicPr>
          <p:cNvPr id="7" name="Picture 6">
            <a:extLst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024" y="554902"/>
            <a:ext cx="4678017" cy="7796695"/>
          </a:xfrm>
          <a:prstGeom prst="rect">
            <a:avLst/>
          </a:prstGeom>
        </p:spPr>
      </p:pic>
      <p:pic>
        <p:nvPicPr>
          <p:cNvPr id="8" name="Picture 7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7283" y="134080"/>
            <a:ext cx="2057158" cy="1732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2148" y="2925360"/>
            <a:ext cx="2237209" cy="3161384"/>
          </a:xfrm>
          <a:prstGeom prst="rect">
            <a:avLst/>
          </a:prstGeom>
        </p:spPr>
      </p:pic>
      <p:pic>
        <p:nvPicPr>
          <p:cNvPr id="14" name="PFE element 44">
            <a:extLst>
              <a:ext uri="{FF2B5EF4-FFF2-40B4-BE49-F238E27FC236}">
                <a16:creationId xmlns:a16="http://schemas.microsoft.com/office/drawing/2014/main" id="{3EE282F0-AA98-D149-8D4C-FC7EEE994B75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537348" y="2273880"/>
            <a:ext cx="59690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72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F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98AAE87-DB18-874E-9390-0AE474ACC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709" y="130736"/>
            <a:ext cx="2057125" cy="17321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09A180-654B-4841-932A-148E8CF3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618" y="-103290"/>
            <a:ext cx="9553537" cy="1966126"/>
          </a:xfrm>
          <a:prstGeom prst="rect">
            <a:avLst/>
          </a:prstGeom>
        </p:spPr>
      </p:pic>
      <p:pic>
        <p:nvPicPr>
          <p:cNvPr id="10" name="PFE element 47">
            <a:extLst>
              <a:ext uri="{FF2B5EF4-FFF2-40B4-BE49-F238E27FC236}">
                <a16:creationId xmlns:a16="http://schemas.microsoft.com/office/drawing/2014/main" id="{C9536429-35E1-7947-A322-B1D5139A3EE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528033" y="432570"/>
            <a:ext cx="7200900" cy="927100"/>
          </a:xfrm>
          <a:prstGeom prst="rect">
            <a:avLst/>
          </a:prstGeom>
        </p:spPr>
      </p:pic>
      <p:pic>
        <p:nvPicPr>
          <p:cNvPr id="8" name="Picture 7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966" y="1383506"/>
            <a:ext cx="9582912" cy="3194304"/>
          </a:xfrm>
          <a:prstGeom prst="rect">
            <a:avLst/>
          </a:prstGeom>
        </p:spPr>
      </p:pic>
      <p:sp>
        <p:nvSpPr>
          <p:cNvPr id="9" name="Rounded Rectangle 1">
            <a:extLst/>
          </p:cNvPr>
          <p:cNvSpPr/>
          <p:nvPr/>
        </p:nvSpPr>
        <p:spPr>
          <a:xfrm>
            <a:off x="172372" y="4412134"/>
            <a:ext cx="2883405" cy="1697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">
            <a:extLst/>
          </p:cNvPr>
          <p:cNvSpPr/>
          <p:nvPr/>
        </p:nvSpPr>
        <p:spPr>
          <a:xfrm>
            <a:off x="3154684" y="4372094"/>
            <a:ext cx="2883405" cy="1697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">
            <a:extLst/>
          </p:cNvPr>
          <p:cNvSpPr/>
          <p:nvPr/>
        </p:nvSpPr>
        <p:spPr>
          <a:xfrm>
            <a:off x="6136996" y="4347212"/>
            <a:ext cx="2883405" cy="1697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">
            <a:extLst/>
          </p:cNvPr>
          <p:cNvSpPr/>
          <p:nvPr/>
        </p:nvSpPr>
        <p:spPr>
          <a:xfrm>
            <a:off x="9119308" y="4347213"/>
            <a:ext cx="2883405" cy="1697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FE element 53">
            <a:extLst>
              <a:ext uri="{FF2B5EF4-FFF2-40B4-BE49-F238E27FC236}">
                <a16:creationId xmlns:a16="http://schemas.microsoft.com/office/drawing/2014/main" id="{CE44BE16-1130-9C44-B9A1-AEDF181417A5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00003" y="4558977"/>
            <a:ext cx="2514600" cy="1384300"/>
          </a:xfrm>
          <a:prstGeom prst="rect">
            <a:avLst/>
          </a:prstGeom>
        </p:spPr>
      </p:pic>
      <p:pic>
        <p:nvPicPr>
          <p:cNvPr id="21" name="PFE element 54">
            <a:extLst>
              <a:ext uri="{FF2B5EF4-FFF2-40B4-BE49-F238E27FC236}">
                <a16:creationId xmlns:a16="http://schemas.microsoft.com/office/drawing/2014/main" id="{68E80D8B-AF47-F24E-A5D7-765F510D9214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3428363" y="4697727"/>
            <a:ext cx="2298700" cy="1231900"/>
          </a:xfrm>
          <a:prstGeom prst="rect">
            <a:avLst/>
          </a:prstGeom>
        </p:spPr>
      </p:pic>
      <p:pic>
        <p:nvPicPr>
          <p:cNvPr id="23" name="PFE element 55">
            <a:extLst>
              <a:ext uri="{FF2B5EF4-FFF2-40B4-BE49-F238E27FC236}">
                <a16:creationId xmlns:a16="http://schemas.microsoft.com/office/drawing/2014/main" id="{3B417D25-FEB5-A24A-AD2C-F530651983E9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315425" y="4543044"/>
            <a:ext cx="2489200" cy="1663700"/>
          </a:xfrm>
          <a:prstGeom prst="rect">
            <a:avLst/>
          </a:prstGeom>
        </p:spPr>
      </p:pic>
      <p:pic>
        <p:nvPicPr>
          <p:cNvPr id="25" name="PFE element 56">
            <a:extLst>
              <a:ext uri="{FF2B5EF4-FFF2-40B4-BE49-F238E27FC236}">
                <a16:creationId xmlns:a16="http://schemas.microsoft.com/office/drawing/2014/main" id="{26456FA3-F955-AD4F-9BD1-C72AC5FD3DEF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9297112" y="4697727"/>
            <a:ext cx="2501900" cy="12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06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">
            <a:extLst/>
          </p:cNvPr>
          <p:cNvSpPr/>
          <p:nvPr/>
        </p:nvSpPr>
        <p:spPr>
          <a:xfrm>
            <a:off x="225180" y="1942116"/>
            <a:ext cx="6726463" cy="43485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145" y="-24010"/>
            <a:ext cx="9184695" cy="1890218"/>
          </a:xfrm>
          <a:prstGeom prst="rect">
            <a:avLst/>
          </a:prstGeom>
        </p:spPr>
      </p:pic>
      <p:pic>
        <p:nvPicPr>
          <p:cNvPr id="12" name="PFE element 59">
            <a:extLst>
              <a:ext uri="{FF2B5EF4-FFF2-40B4-BE49-F238E27FC236}">
                <a16:creationId xmlns:a16="http://schemas.microsoft.com/office/drawing/2014/main" id="{0D1BD8F3-B8C6-764F-9DF5-F3AF89F09EE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49244" y="453555"/>
            <a:ext cx="6096000" cy="914400"/>
          </a:xfrm>
          <a:prstGeom prst="rect">
            <a:avLst/>
          </a:prstGeom>
        </p:spPr>
      </p:pic>
      <p:pic>
        <p:nvPicPr>
          <p:cNvPr id="7" name="Picture 6">
            <a:extLst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1833" y="94270"/>
            <a:ext cx="2345020" cy="1974508"/>
          </a:xfrm>
          <a:prstGeom prst="rect">
            <a:avLst/>
          </a:prstGeom>
        </p:spPr>
      </p:pic>
      <p:pic>
        <p:nvPicPr>
          <p:cNvPr id="9" name="Picture 8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3832" y="597933"/>
            <a:ext cx="5137398" cy="7706096"/>
          </a:xfrm>
          <a:prstGeom prst="rect">
            <a:avLst/>
          </a:prstGeom>
        </p:spPr>
      </p:pic>
      <p:pic>
        <p:nvPicPr>
          <p:cNvPr id="14" name="PFE element 62">
            <a:extLst>
              <a:ext uri="{FF2B5EF4-FFF2-40B4-BE49-F238E27FC236}">
                <a16:creationId xmlns:a16="http://schemas.microsoft.com/office/drawing/2014/main" id="{C09B03CD-354F-194D-AFDA-95BD34D58D12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25180" y="2247288"/>
            <a:ext cx="6718300" cy="1409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E67B5F-FDAD-3342-81B6-D15D02C866C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463" b="13111"/>
          <a:stretch/>
        </p:blipFill>
        <p:spPr>
          <a:xfrm>
            <a:off x="2586822" y="3853723"/>
            <a:ext cx="2003178" cy="224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59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2744</TotalTime>
  <Words>3</Words>
  <Application>Microsoft Office PowerPoint</Application>
  <PresentationFormat>Widescreen</PresentationFormat>
  <Paragraphs>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Feena Kavanagh</dc:creator>
  <cp:keywords/>
  <dc:description/>
  <cp:lastModifiedBy>Amanda McArdle</cp:lastModifiedBy>
  <cp:revision>72</cp:revision>
  <dcterms:created xsi:type="dcterms:W3CDTF">2020-08-18T19:47:20Z</dcterms:created>
  <dcterms:modified xsi:type="dcterms:W3CDTF">2020-08-26T10:21:19Z</dcterms:modified>
  <cp:category/>
</cp:coreProperties>
</file>